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Philosophies of Media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Contemporary Media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smtClean="0">
                <a:solidFill>
                  <a:schemeClr val="tx1"/>
                </a:solidFill>
              </a:rPr>
              <a:t>Information and communications technology</a:t>
            </a:r>
            <a:endParaRPr lang="en-US" sz="4000" b="1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ICT (information and communications technology - or technologies) is an umbrella term that includes any communication device or application, encompassing: radio, television, cellular phones, computer and network hardware and software, satellite systems and so on, as well as the various services and applications associated with them, such as videoconferencing and distance learning.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Role of ICTs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ICTs are often spoken of in a particular context, such as ICTs in education, health care, or libraries.</a:t>
            </a:r>
          </a:p>
          <a:p>
            <a:r>
              <a:rPr lang="en-US" smtClean="0"/>
              <a:t>Information and Communication Technologies are significant in current era of communication. </a:t>
            </a:r>
          </a:p>
          <a:p>
            <a:r>
              <a:rPr lang="en-US" smtClean="0"/>
              <a:t>ICTs have been widely used to produce as well as disseminate information. 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Cont…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According to the European Commission, the importance of ICTs lies less in the technology itself than in its ability to create greater access to information and communication in underserved populations.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Philosophies of media system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Cultural imperialism</a:t>
            </a:r>
          </a:p>
          <a:p>
            <a:r>
              <a:rPr lang="en-US" smtClean="0"/>
              <a:t>Media imperialism </a:t>
            </a:r>
          </a:p>
          <a:p>
            <a:r>
              <a:rPr lang="en-US" smtClean="0"/>
              <a:t>Theories of communication </a:t>
            </a:r>
          </a:p>
          <a:p>
            <a:r>
              <a:rPr lang="en-US" smtClean="0"/>
              <a:t>Concept of ICTs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Cultural imperialism</a:t>
            </a:r>
            <a:r>
              <a:rPr lang="en-US" smtClean="0"/>
              <a:t>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culture of a large and powerful country, organization, etc. having a great influence on another less powerful country.</a:t>
            </a:r>
          </a:p>
          <a:p>
            <a:r>
              <a:rPr lang="en-US" smtClean="0"/>
              <a:t>According to the theory of cultural imperialism, less economically prominent cultures essentially import culture from wealthier countries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Cultural imperialism</a:t>
            </a:r>
            <a:r>
              <a:rPr lang="en-US" smtClean="0"/>
              <a:t>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via the global transmission of media. As one society exerts cultural influence over another, the latter society adopts its customs, philosophies, worldviews and general ways of life.</a:t>
            </a:r>
          </a:p>
          <a:p>
            <a:r>
              <a:rPr lang="en-US" smtClean="0"/>
              <a:t>Under the imposition of another culture, the “lesser” culture is thought to lose some of its own cultural identity in the process.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r>
              <a:rPr lang="en-US" b="1" smtClean="0"/>
              <a:t>Media Imperialism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smtClean="0"/>
              <a:t>The one-way flow of information to developing nations.  </a:t>
            </a:r>
          </a:p>
          <a:p>
            <a:pPr>
              <a:buFontTx/>
              <a:buNone/>
            </a:pPr>
            <a:endParaRPr lang="en-US" sz="4000" smtClean="0"/>
          </a:p>
          <a:p>
            <a:r>
              <a:rPr lang="en-US" sz="4000" smtClean="0"/>
              <a:t>The imposition of western culture and values on developing nations.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Media imperialism</a:t>
            </a:r>
            <a:r>
              <a:rPr lang="en-US" smtClean="0"/>
              <a:t>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media imperialism, refers to a situation in which a culture is chiefly exposed to the media interests of another society rather than their own</a:t>
            </a:r>
          </a:p>
          <a:p>
            <a:r>
              <a:rPr lang="en-US" smtClean="0"/>
              <a:t>the affected country or culture's media is not exported in turn to the influencing country in any significant fashion, making media and cultural imperialism a strictly one-way street.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Theories of Communication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study of communication and mass media has led to the formulation of many theories</a:t>
            </a:r>
          </a:p>
          <a:p>
            <a:r>
              <a:rPr lang="en-US" smtClean="0"/>
              <a:t>Communication theories help in determining the affects of mass media as a business opportunity, an educator, a watchdog, and an entertainer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Cont…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structural and functional</a:t>
            </a:r>
            <a:r>
              <a:rPr lang="en-US" smtClean="0"/>
              <a:t> theories believe that social structures are real and function in ways that can be observed objectively;</a:t>
            </a:r>
          </a:p>
          <a:p>
            <a:r>
              <a:rPr lang="en-US" b="1" smtClean="0"/>
              <a:t>cognitive and behavioral</a:t>
            </a:r>
            <a:r>
              <a:rPr lang="en-US" smtClean="0"/>
              <a:t> theories tend to focus on psychology of individuals</a:t>
            </a:r>
          </a:p>
          <a:p>
            <a:r>
              <a:rPr lang="en-US" b="1" smtClean="0"/>
              <a:t>interactions</a:t>
            </a:r>
            <a:r>
              <a:rPr lang="en-US" smtClean="0"/>
              <a:t> theories view social life as a process of interaction;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Cont…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interpretive</a:t>
            </a:r>
            <a:r>
              <a:rPr lang="en-US" smtClean="0"/>
              <a:t> theories uncover the ways people actually understand their own experience</a:t>
            </a:r>
          </a:p>
          <a:p>
            <a:r>
              <a:rPr lang="en-US" b="1" smtClean="0"/>
              <a:t>critical</a:t>
            </a:r>
            <a:r>
              <a:rPr lang="en-US" smtClean="0"/>
              <a:t> theories are concerned with the conflict of interests in society and the way communication perpetuates domination of one group over another 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474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Philosophies of Media System</vt:lpstr>
      <vt:lpstr>Philosophies of media system</vt:lpstr>
      <vt:lpstr>Cultural imperialism </vt:lpstr>
      <vt:lpstr>Cultural imperialism </vt:lpstr>
      <vt:lpstr>Media Imperialism</vt:lpstr>
      <vt:lpstr>Media imperialism </vt:lpstr>
      <vt:lpstr>Theories of Communication</vt:lpstr>
      <vt:lpstr>Cont…</vt:lpstr>
      <vt:lpstr>Cont…</vt:lpstr>
      <vt:lpstr>Information and communications technology</vt:lpstr>
      <vt:lpstr>Role of ICTs</vt:lpstr>
      <vt:lpstr>Cont…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Philosophies of media system</dc:title>
  <dc:creator>123</dc:creator>
  <cp:lastModifiedBy>Windows User</cp:lastModifiedBy>
  <cp:revision>2</cp:revision>
  <dcterms:created xsi:type="dcterms:W3CDTF">2006-08-16T00:00:00Z</dcterms:created>
  <dcterms:modified xsi:type="dcterms:W3CDTF">2020-04-19T15:48:48Z</dcterms:modified>
</cp:coreProperties>
</file>